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AE3CD9-E7CC-4AD9-A83B-FA9CB170B60F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D1DD75-6CD4-4C97-A717-931D720578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5067300" cy="3898900"/>
          </a:xfrm>
        </p:spPr>
        <p:txBody>
          <a:bodyPr>
            <a:normAutofit/>
          </a:bodyPr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8" b="5408"/>
          <a:stretch>
            <a:fillRect/>
          </a:stretch>
        </p:blipFill>
        <p:spPr>
          <a:xfrm>
            <a:off x="373486" y="0"/>
            <a:ext cx="11294772" cy="6045105"/>
          </a:xfrm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4649273" y="6117464"/>
            <a:ext cx="5988674" cy="38636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Профессор С.М.  Климова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384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Кем для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русской культуры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Л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Толстой и Ф. Достоевский: антиподы, «противоположные близнецы», «две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крайности» или другое.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Могли бы они «быть в культуре» друг без друга? Изменилась бы русская жизнь, не будь одного из них…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Тезис: Л. Толстой и Ф. Достоевский – «русская» антиномия: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олицетворенная </a:t>
            </a:r>
            <a:r>
              <a:rPr lang="ru-RU" sz="2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русская мысль с ее крайностями и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противоположностями; </a:t>
            </a:r>
            <a:r>
              <a:rPr lang="ru-RU" sz="2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вне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этих мыслителей России нет и не могло быть, но «вместе </a:t>
            </a:r>
            <a:r>
              <a:rPr lang="ru-RU" sz="2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им не сойтись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вовек». </a:t>
            </a:r>
            <a:endParaRPr lang="ru-RU" sz="2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012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87868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Биография антиподов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1584101"/>
            <a:ext cx="6119812" cy="5159599"/>
          </a:xfrm>
        </p:spPr>
        <p:txBody>
          <a:bodyPr>
            <a:noAutofit/>
          </a:bodyPr>
          <a:lstStyle/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Лев Толстой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Богат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как свободная потребность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«Счастливо-несчастный брак» (13 рожденных детей, жизнь в богатом имении, крепкое хозяйство, слава и признание);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двух войнах: Кавказ и Севастополь, педагогические эксперименты; свободное творчество;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«Зачатки» высшего образования: учеба на восточном отделении философского ф-та Казанского ун-та, затем юридический ф-т (бросил);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 партий, вне государственной деятельности; труд помещика, писателя, отца, педагога, философа и т.д.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Уход и смерть в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междумирии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– экзистенциальная «смерть бездомного бродяги на дороге».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490952" y="1532586"/>
            <a:ext cx="5167648" cy="5325414"/>
          </a:xfrm>
        </p:spPr>
        <p:txBody>
          <a:bodyPr>
            <a:noAutofit/>
          </a:bodyPr>
          <a:lstStyle/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Федор Достоевский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Беден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Дворянин-разночинец;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как заработок («умственный пролетарий»);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брака, сильная любовная страсть (А. Суслова); 3 рожденных детей; мытарства по загранице, бегство от долгов, бездомность, трудный путь к признанию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страсть к рулетке;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кружке М. Петрашевского; острог, осуждение и каторга; служба рядовым в Семипалатинске;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Приверженность журналистике; создание теоретического направления «почвенничество», неудачное изд-во журналов «Эпоха» и «Время»;</a:t>
            </a: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Эпилепсия;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Праведная кончина православного писателя; культ религиозного почитания и мифология смерти.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64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068947"/>
            <a:ext cx="11582400" cy="578905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лого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центризма; недоверие к разуму рождает новые способы понимания;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рационализма – это и кризис христианства: рационализированное «тело» религии разрывали «стервятники» – нигилисты, материалисты, позитивисты и т.д.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Толстой и Достоевский – «спасатели Христа и веры»;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Достоевский: «верую, ибо абсурдно»;           Толстой: «верую, чтобы понимать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Христос есть Бог и Путь спасения:	         Христос – Человек и путь жизни;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Страдание как идеал				Любовь как смысл жизни;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как «художественно-образное философствование»: Толстой и Достоевский – философы, избравшие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литературы и художественного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 литературной формы философии:  кроме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голого понятия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(концепта) есть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вбирает в себя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идею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героя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смыслоообраз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конкретная идея (В.Ф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Асмус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философское знание.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суть в создании «художественной  картины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(русская философия),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отраженной  в произведении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таковом, но отличной как от содержания произведения, так и замысла автора.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Подпольный человек как борец с логикой закона (2+2 =4)  Иван Ильич как борец с логикой закона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5003" y="152400"/>
            <a:ext cx="11157397" cy="865031"/>
          </a:xfrm>
        </p:spPr>
        <p:txBody>
          <a:bodyPr/>
          <a:lstStyle/>
          <a:p>
            <a:r>
              <a:rPr lang="ru-RU" dirty="0" smtClean="0"/>
              <a:t>Тема2. «Люди одной эпохи»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9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671" y="1"/>
            <a:ext cx="9349698" cy="6697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Тема 3. Народность – патриотизм-война и мир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270455" y="759855"/>
            <a:ext cx="6061331" cy="5782613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 ТОЛСТОЙ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 – крестьянство;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 русского человека- труженика. В основном – образ крестьянина или простого воина-защитника;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Религиозность народа не в «миссиях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 нравственной жизни по-божески (читай – по-человечески);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в Боге – значит иметь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милосердие, сострадание и жалость друг к другу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(эти составляющие этики забыты,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прежде всего, государством, церковью, властями и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«просвещенными»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людьми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Патриотизм – «прибежище негодяев»;  «производит войну», поэтому подлежит уничтожению; пацифизм – вот единственная всечеловеческая (не русская) идея!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Любая война – ложь и зло патриотических лозунгов: но есть еще мир войны –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Полемос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способность и право народов защитить свою независимость («Хаджи Мурат», «Рубка леса»)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Исповедание христианства  без христианской жизни – лицемерие!    Л. Толстой. «Патриотизм и мир»</a:t>
            </a:r>
          </a:p>
          <a:p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272011" y="734097"/>
            <a:ext cx="5919989" cy="585988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 ДОСТОЕВСКИЙ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Народ- меньше крестьяне, больше городские люмпены: разночинцы, студенты, «институтки» и т.д. 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Патриотизм носит ярко выраженный религиозный – православный оттенок;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Русская идея! – всемирная отзывчивость- Россия – спасительница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братьев-славян: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Патриотизм как борьба за Всеславянский мир; борьба за возвращение православных территорий (Балканы);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 как патриотическое спасение братских  народов – спасение православия и оппонирование Западу и его экспансии;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Мифотворчество Достоевского о русском народе – Богоносце – исток «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близнечного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мифа» о «недостойных» народах;</a:t>
            </a:r>
          </a:p>
          <a:p>
            <a:pPr marL="0" indent="0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 Достоевский. «Дневники писателя» ( о событиях войны на Балканах, рассуждения о «русской идее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 – чувство всемирной отзывчивости – русская идея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719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2" y="0"/>
            <a:ext cx="11603865" cy="7451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Тема4.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Трактовка человека, его жизни и смерти – пути расхождения. Человек и церковь, человек и вера, святые и страстные, «непротивление злу насилием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- две интерпретации.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59855"/>
            <a:ext cx="5795492" cy="60981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Толстой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«христианский» писатель создает образы, спасающихся в церкви личностей (Наташа Ростова, Марья Болконская, Катюша Маслова и т.д.); образы полноценных личностей; православная символика и атрибутика; святость народной жизни;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Толстой отлучен; 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Церкви у Толстого не совпадает с институтом РПЦ; Церковь – идеал и жить религиозно – это жить по Христу – исполнять (практически) заповеди любви и непротивления;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Деятельная любовь – совпадение веры и дела; личное переживание божьих заповедей; «непротивление злу насилием» не равнозначно всепрощению зла;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Категорически против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мифологизации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христианства: мы никогда не жили по Его заповедям, чтобы простить убийцу. Христианин не будет молча смотреть, как травят ребенка: он разрушит ложь самой идеи, главное – поступок – жить со Христом в душе.  Христианство – столп Истины, его заповеди надо принять как идеал и ими мерить свою жизнь, а не оправдывать любое преступление наличием Его образа в душе.  </a:t>
            </a:r>
          </a:p>
          <a:p>
            <a:pPr>
              <a:spcBef>
                <a:spcPts val="0"/>
              </a:spcBef>
            </a:pP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43977" y="721218"/>
            <a:ext cx="6448024" cy="5886616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Достоевский </a:t>
            </a:r>
          </a:p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 православного человека </a:t>
            </a:r>
            <a:r>
              <a:rPr lang="ru-RU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единого примера 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цельной личности; все образы искажены «страстями» и «патологиями»; феномен «страстного страстотерпца» (Сонечка, Мармеладова, Митя Карамазов, кн. Мышкин и т.д.); отсутствие православной символики и образа церкви;</a:t>
            </a:r>
          </a:p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Достоевский прославлен церковью; признает идеал РПЦ; при этом, подобно всем оппонентам Толстого считает, что «человек - поле битвы добра и зла» и зачастую он «слаб, чтобы жить </a:t>
            </a:r>
            <a:r>
              <a:rPr lang="ru-RU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по-Божьи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 </a:t>
            </a:r>
          </a:p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Чувство тотальной вины (рассказ о замученном ребенке – попытка всех сделать «сумасшедшим генералом»): так исполнимо ли христианство? </a:t>
            </a:r>
          </a:p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Достоевский-психолог; уводит христианство внутрь личной вины и ответственности, оставляя безнаказанным внешнее насилие и тотальную ложь. Он довольно пострадал за социалистические идеи, и теперь найти в каждом убийце Бога – вот его заповедь любви и непротивления. </a:t>
            </a:r>
          </a:p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Мифология идей и подчинение чувств и переживаний выдуманным идеям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647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36600"/>
            <a:ext cx="11747500" cy="120032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вечная актуальность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 Достоевского и Л. Толстого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ответили Достоевский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Толстой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вопрос  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жизни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12937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1036</Words>
  <Application>Microsoft Office PowerPoint</Application>
  <PresentationFormat>Произвольный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Презентация PowerPoint</vt:lpstr>
      <vt:lpstr>Тема 1. </vt:lpstr>
      <vt:lpstr>Биография антиподов</vt:lpstr>
      <vt:lpstr>Тема2. «Люди одной эпохи» </vt:lpstr>
      <vt:lpstr>Тема 3. Народность – патриотизм-война и мир</vt:lpstr>
      <vt:lpstr>Тема4. Трактовка человека, его жизни и смерти – пути расхождения. Человек и церковь, человек и вера, святые и страстные, «непротивление злу насилием» - две интерпретации.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Л. Толстой и Ф. Достоевский: «вечные спутники»: проблемная лекция-дискуссия</dc:title>
  <dc:creator>Sveta_Klimova</dc:creator>
  <cp:lastModifiedBy>Пользователь Windows</cp:lastModifiedBy>
  <cp:revision>46</cp:revision>
  <dcterms:created xsi:type="dcterms:W3CDTF">2014-11-12T12:33:37Z</dcterms:created>
  <dcterms:modified xsi:type="dcterms:W3CDTF">2019-03-13T11:27:36Z</dcterms:modified>
</cp:coreProperties>
</file>